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removePersonalInfoOnSave="1" saveSubsetFonts="1">
  <p:sldMasterIdLst>
    <p:sldMasterId id="2147483768" r:id="rId1"/>
  </p:sldMasterIdLst>
  <p:sldIdLst>
    <p:sldId id="268" r:id="rId2"/>
  </p:sldIdLst>
  <p:sldSz cx="329184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0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20"/>
    <a:srgbClr val="7F3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6CD00C-F810-484A-B07E-1A30FF5A64ED}" v="4" dt="2025-03-25T12:42:07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60"/>
  </p:normalViewPr>
  <p:slideViewPr>
    <p:cSldViewPr snapToGrid="0">
      <p:cViewPr varScale="1">
        <p:scale>
          <a:sx n="36" d="100"/>
          <a:sy n="36" d="100"/>
        </p:scale>
        <p:origin x="3595" y="259"/>
      </p:cViewPr>
      <p:guideLst>
        <p:guide orient="horz" pos="7200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741210"/>
            <a:ext cx="27980640" cy="7958667"/>
          </a:xfrm>
        </p:spPr>
        <p:txBody>
          <a:bodyPr anchor="b"/>
          <a:lstStyle>
            <a:lvl1pPr algn="ctr">
              <a:defRPr sz="20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2006794"/>
            <a:ext cx="24688800" cy="5519207"/>
          </a:xfrm>
        </p:spPr>
        <p:txBody>
          <a:bodyPr/>
          <a:lstStyle>
            <a:lvl1pPr marL="0" indent="0" algn="ctr">
              <a:buNone/>
              <a:defRPr sz="8000"/>
            </a:lvl1pPr>
            <a:lvl2pPr marL="1524034" indent="0" algn="ctr">
              <a:buNone/>
              <a:defRPr sz="6667"/>
            </a:lvl2pPr>
            <a:lvl3pPr marL="3048067" indent="0" algn="ctr">
              <a:buNone/>
              <a:defRPr sz="6000"/>
            </a:lvl3pPr>
            <a:lvl4pPr marL="4572100" indent="0" algn="ctr">
              <a:buNone/>
              <a:defRPr sz="5334"/>
            </a:lvl4pPr>
            <a:lvl5pPr marL="6096134" indent="0" algn="ctr">
              <a:buNone/>
              <a:defRPr sz="5334"/>
            </a:lvl5pPr>
            <a:lvl6pPr marL="7620168" indent="0" algn="ctr">
              <a:buNone/>
              <a:defRPr sz="5334"/>
            </a:lvl6pPr>
            <a:lvl7pPr marL="9144202" indent="0" algn="ctr">
              <a:buNone/>
              <a:defRPr sz="5334"/>
            </a:lvl7pPr>
            <a:lvl8pPr marL="10668234" indent="0" algn="ctr">
              <a:buNone/>
              <a:defRPr sz="5334"/>
            </a:lvl8pPr>
            <a:lvl9pPr marL="12192268" indent="0" algn="ctr">
              <a:buNone/>
              <a:defRPr sz="53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217085"/>
            <a:ext cx="7098030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217085"/>
            <a:ext cx="20882610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0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699132"/>
            <a:ext cx="28392120" cy="9509123"/>
          </a:xfrm>
        </p:spPr>
        <p:txBody>
          <a:bodyPr anchor="b"/>
          <a:lstStyle>
            <a:lvl1pPr>
              <a:defRPr sz="20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5298216"/>
            <a:ext cx="28392120" cy="5000623"/>
          </a:xfrm>
        </p:spPr>
        <p:txBody>
          <a:bodyPr/>
          <a:lstStyle>
            <a:lvl1pPr marL="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1pPr>
            <a:lvl2pPr marL="1524034" indent="0">
              <a:buNone/>
              <a:defRPr sz="6667">
                <a:solidFill>
                  <a:schemeClr val="tx1">
                    <a:tint val="82000"/>
                  </a:schemeClr>
                </a:solidFill>
              </a:defRPr>
            </a:lvl2pPr>
            <a:lvl3pPr marL="3048067" indent="0">
              <a:buNone/>
              <a:defRPr sz="6000">
                <a:solidFill>
                  <a:schemeClr val="tx1">
                    <a:tint val="82000"/>
                  </a:schemeClr>
                </a:solidFill>
              </a:defRPr>
            </a:lvl3pPr>
            <a:lvl4pPr marL="4572100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4pPr>
            <a:lvl5pPr marL="6096134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5pPr>
            <a:lvl6pPr marL="7620168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6pPr>
            <a:lvl7pPr marL="9144202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7pPr>
            <a:lvl8pPr marL="10668234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8pPr>
            <a:lvl9pPr marL="12192268" indent="0">
              <a:buNone/>
              <a:defRPr sz="533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4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6085417"/>
            <a:ext cx="1399032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6085417"/>
            <a:ext cx="1399032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4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217090"/>
            <a:ext cx="2839212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603877"/>
            <a:ext cx="13926024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4034" indent="0">
              <a:buNone/>
              <a:defRPr sz="6667" b="1"/>
            </a:lvl2pPr>
            <a:lvl3pPr marL="3048067" indent="0">
              <a:buNone/>
              <a:defRPr sz="6000" b="1"/>
            </a:lvl3pPr>
            <a:lvl4pPr marL="4572100" indent="0">
              <a:buNone/>
              <a:defRPr sz="5334" b="1"/>
            </a:lvl4pPr>
            <a:lvl5pPr marL="6096134" indent="0">
              <a:buNone/>
              <a:defRPr sz="5334" b="1"/>
            </a:lvl5pPr>
            <a:lvl6pPr marL="7620168" indent="0">
              <a:buNone/>
              <a:defRPr sz="5334" b="1"/>
            </a:lvl6pPr>
            <a:lvl7pPr marL="9144202" indent="0">
              <a:buNone/>
              <a:defRPr sz="5334" b="1"/>
            </a:lvl7pPr>
            <a:lvl8pPr marL="10668234" indent="0">
              <a:buNone/>
              <a:defRPr sz="5334" b="1"/>
            </a:lvl8pPr>
            <a:lvl9pPr marL="12192268" indent="0">
              <a:buNone/>
              <a:defRPr sz="53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350250"/>
            <a:ext cx="13926024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603877"/>
            <a:ext cx="13994608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4034" indent="0">
              <a:buNone/>
              <a:defRPr sz="6667" b="1"/>
            </a:lvl2pPr>
            <a:lvl3pPr marL="3048067" indent="0">
              <a:buNone/>
              <a:defRPr sz="6000" b="1"/>
            </a:lvl3pPr>
            <a:lvl4pPr marL="4572100" indent="0">
              <a:buNone/>
              <a:defRPr sz="5334" b="1"/>
            </a:lvl4pPr>
            <a:lvl5pPr marL="6096134" indent="0">
              <a:buNone/>
              <a:defRPr sz="5334" b="1"/>
            </a:lvl5pPr>
            <a:lvl6pPr marL="7620168" indent="0">
              <a:buNone/>
              <a:defRPr sz="5334" b="1"/>
            </a:lvl6pPr>
            <a:lvl7pPr marL="9144202" indent="0">
              <a:buNone/>
              <a:defRPr sz="5334" b="1"/>
            </a:lvl7pPr>
            <a:lvl8pPr marL="10668234" indent="0">
              <a:buNone/>
              <a:defRPr sz="5334" b="1"/>
            </a:lvl8pPr>
            <a:lvl9pPr marL="12192268" indent="0">
              <a:buNone/>
              <a:defRPr sz="53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350250"/>
            <a:ext cx="13994608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6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5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30" y="1524000"/>
            <a:ext cx="10617041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291423"/>
            <a:ext cx="16664940" cy="16245417"/>
          </a:xfrm>
        </p:spPr>
        <p:txBody>
          <a:bodyPr/>
          <a:lstStyle>
            <a:lvl1pPr>
              <a:defRPr sz="10667"/>
            </a:lvl1pPr>
            <a:lvl2pPr>
              <a:defRPr sz="9334"/>
            </a:lvl2pPr>
            <a:lvl3pPr>
              <a:defRPr sz="8000"/>
            </a:lvl3pPr>
            <a:lvl4pPr>
              <a:defRPr sz="6667"/>
            </a:lvl4pPr>
            <a:lvl5pPr>
              <a:defRPr sz="6667"/>
            </a:lvl5pPr>
            <a:lvl6pPr>
              <a:defRPr sz="6667"/>
            </a:lvl6pPr>
            <a:lvl7pPr>
              <a:defRPr sz="6667"/>
            </a:lvl7pPr>
            <a:lvl8pPr>
              <a:defRPr sz="6667"/>
            </a:lvl8pPr>
            <a:lvl9pPr>
              <a:defRPr sz="6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30" y="6858001"/>
            <a:ext cx="10617041" cy="12705293"/>
          </a:xfrm>
        </p:spPr>
        <p:txBody>
          <a:bodyPr/>
          <a:lstStyle>
            <a:lvl1pPr marL="0" indent="0">
              <a:buNone/>
              <a:defRPr sz="5334"/>
            </a:lvl1pPr>
            <a:lvl2pPr marL="1524034" indent="0">
              <a:buNone/>
              <a:defRPr sz="4667"/>
            </a:lvl2pPr>
            <a:lvl3pPr marL="3048067" indent="0">
              <a:buNone/>
              <a:defRPr sz="4000"/>
            </a:lvl3pPr>
            <a:lvl4pPr marL="4572100" indent="0">
              <a:buNone/>
              <a:defRPr sz="3333"/>
            </a:lvl4pPr>
            <a:lvl5pPr marL="6096134" indent="0">
              <a:buNone/>
              <a:defRPr sz="3333"/>
            </a:lvl5pPr>
            <a:lvl6pPr marL="7620168" indent="0">
              <a:buNone/>
              <a:defRPr sz="3333"/>
            </a:lvl6pPr>
            <a:lvl7pPr marL="9144202" indent="0">
              <a:buNone/>
              <a:defRPr sz="3333"/>
            </a:lvl7pPr>
            <a:lvl8pPr marL="10668234" indent="0">
              <a:buNone/>
              <a:defRPr sz="3333"/>
            </a:lvl8pPr>
            <a:lvl9pPr marL="12192268" indent="0">
              <a:buNone/>
              <a:defRPr sz="3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6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30" y="1524000"/>
            <a:ext cx="10617041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291423"/>
            <a:ext cx="16664940" cy="16245417"/>
          </a:xfrm>
        </p:spPr>
        <p:txBody>
          <a:bodyPr anchor="t"/>
          <a:lstStyle>
            <a:lvl1pPr marL="0" indent="0">
              <a:buNone/>
              <a:defRPr sz="10667"/>
            </a:lvl1pPr>
            <a:lvl2pPr marL="1524034" indent="0">
              <a:buNone/>
              <a:defRPr sz="9334"/>
            </a:lvl2pPr>
            <a:lvl3pPr marL="3048067" indent="0">
              <a:buNone/>
              <a:defRPr sz="8000"/>
            </a:lvl3pPr>
            <a:lvl4pPr marL="4572100" indent="0">
              <a:buNone/>
              <a:defRPr sz="6667"/>
            </a:lvl4pPr>
            <a:lvl5pPr marL="6096134" indent="0">
              <a:buNone/>
              <a:defRPr sz="6667"/>
            </a:lvl5pPr>
            <a:lvl6pPr marL="7620168" indent="0">
              <a:buNone/>
              <a:defRPr sz="6667"/>
            </a:lvl6pPr>
            <a:lvl7pPr marL="9144202" indent="0">
              <a:buNone/>
              <a:defRPr sz="6667"/>
            </a:lvl7pPr>
            <a:lvl8pPr marL="10668234" indent="0">
              <a:buNone/>
              <a:defRPr sz="6667"/>
            </a:lvl8pPr>
            <a:lvl9pPr marL="12192268" indent="0">
              <a:buNone/>
              <a:defRPr sz="6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30" y="6858001"/>
            <a:ext cx="10617041" cy="12705293"/>
          </a:xfrm>
        </p:spPr>
        <p:txBody>
          <a:bodyPr/>
          <a:lstStyle>
            <a:lvl1pPr marL="0" indent="0">
              <a:buNone/>
              <a:defRPr sz="5334"/>
            </a:lvl1pPr>
            <a:lvl2pPr marL="1524034" indent="0">
              <a:buNone/>
              <a:defRPr sz="4667"/>
            </a:lvl2pPr>
            <a:lvl3pPr marL="3048067" indent="0">
              <a:buNone/>
              <a:defRPr sz="4000"/>
            </a:lvl3pPr>
            <a:lvl4pPr marL="4572100" indent="0">
              <a:buNone/>
              <a:defRPr sz="3333"/>
            </a:lvl4pPr>
            <a:lvl5pPr marL="6096134" indent="0">
              <a:buNone/>
              <a:defRPr sz="3333"/>
            </a:lvl5pPr>
            <a:lvl6pPr marL="7620168" indent="0">
              <a:buNone/>
              <a:defRPr sz="3333"/>
            </a:lvl6pPr>
            <a:lvl7pPr marL="9144202" indent="0">
              <a:buNone/>
              <a:defRPr sz="3333"/>
            </a:lvl7pPr>
            <a:lvl8pPr marL="10668234" indent="0">
              <a:buNone/>
              <a:defRPr sz="3333"/>
            </a:lvl8pPr>
            <a:lvl9pPr marL="12192268" indent="0">
              <a:buNone/>
              <a:defRPr sz="3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8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217090"/>
            <a:ext cx="2839212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6085417"/>
            <a:ext cx="2839212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1187840"/>
            <a:ext cx="740664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1187840"/>
            <a:ext cx="1110996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1187840"/>
            <a:ext cx="740664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3048067" rtl="0" eaLnBrk="1" latinLnBrk="0" hangingPunct="1">
        <a:lnSpc>
          <a:spcPct val="90000"/>
        </a:lnSpc>
        <a:spcBef>
          <a:spcPct val="0"/>
        </a:spcBef>
        <a:buNone/>
        <a:defRPr sz="14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2016" indent="-762016" algn="l" defTabSz="3048067" rtl="0" eaLnBrk="1" latinLnBrk="0" hangingPunct="1">
        <a:lnSpc>
          <a:spcPct val="90000"/>
        </a:lnSpc>
        <a:spcBef>
          <a:spcPts val="3333"/>
        </a:spcBef>
        <a:buFont typeface="Arial" panose="020B0604020202020204" pitchFamily="34" charset="0"/>
        <a:buChar char="•"/>
        <a:defRPr sz="9334" kern="1200">
          <a:solidFill>
            <a:schemeClr val="tx1"/>
          </a:solidFill>
          <a:latin typeface="+mn-lt"/>
          <a:ea typeface="+mn-ea"/>
          <a:cs typeface="+mn-cs"/>
        </a:defRPr>
      </a:lvl1pPr>
      <a:lvl2pPr marL="2286050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3810084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4118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151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8382184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906218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252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4284" indent="-762016" algn="l" defTabSz="3048067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24034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67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100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96134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620168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202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668234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2268" algn="l" defTabSz="3048067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CC970B-A081-26A2-CAC0-B429DBA8B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44F29F3-9AE6-8422-4CB9-AD476BD9FF02}"/>
              </a:ext>
            </a:extLst>
          </p:cNvPr>
          <p:cNvGrpSpPr/>
          <p:nvPr/>
        </p:nvGrpSpPr>
        <p:grpSpPr>
          <a:xfrm>
            <a:off x="859490" y="2299349"/>
            <a:ext cx="31199423" cy="425022"/>
            <a:chOff x="681956" y="1765297"/>
            <a:chExt cx="31966998" cy="442431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2199D7B5-E511-60F4-89E4-BE8D4F91494A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Arc solution architecture</a:t>
              </a:r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E86B420-B359-0F5C-EC79-9E335F016D78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 reference architecture</a:t>
              </a:r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64FCA48D-539C-EF61-DF7B-E4A6047F4166}"/>
                </a:ext>
              </a:extLst>
            </p:cNvPr>
            <p:cNvSpPr/>
            <p:nvPr/>
          </p:nvSpPr>
          <p:spPr bwMode="auto">
            <a:xfrm>
              <a:off x="22528762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Cloud-based deployment architecture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CA6CCEC-A49C-DEED-F763-CDE1DA3EC4F1}"/>
              </a:ext>
            </a:extLst>
          </p:cNvPr>
          <p:cNvGrpSpPr/>
          <p:nvPr/>
        </p:nvGrpSpPr>
        <p:grpSpPr>
          <a:xfrm>
            <a:off x="859255" y="8558758"/>
            <a:ext cx="20538307" cy="425022"/>
            <a:chOff x="681956" y="1765297"/>
            <a:chExt cx="21043595" cy="442431"/>
          </a:xfrm>
        </p:grpSpPr>
        <p:sp>
          <p:nvSpPr>
            <p:cNvPr id="802" name="Rectangle: Rounded Corners 801">
              <a:extLst>
                <a:ext uri="{FF2B5EF4-FFF2-40B4-BE49-F238E27FC236}">
                  <a16:creationId xmlns:a16="http://schemas.microsoft.com/office/drawing/2014/main" id="{892061FE-E973-14FA-31B1-CA5EE92E5D95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Arc virtual machine architecture</a:t>
              </a:r>
            </a:p>
          </p:txBody>
        </p:sp>
        <p:sp>
          <p:nvSpPr>
            <p:cNvPr id="803" name="Rectangle: Rounded Corners 802">
              <a:extLst>
                <a:ext uri="{FF2B5EF4-FFF2-40B4-BE49-F238E27FC236}">
                  <a16:creationId xmlns:a16="http://schemas.microsoft.com/office/drawing/2014/main" id="{8540A380-50AC-C4C7-1324-D804564FE1EE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 flow architecture</a:t>
              </a:r>
            </a:p>
          </p:txBody>
        </p:sp>
      </p:grpSp>
      <p:sp>
        <p:nvSpPr>
          <p:cNvPr id="1241" name="Rectangle: Rounded Corners 1240">
            <a:extLst>
              <a:ext uri="{FF2B5EF4-FFF2-40B4-BE49-F238E27FC236}">
                <a16:creationId xmlns:a16="http://schemas.microsoft.com/office/drawing/2014/main" id="{E77AD494-1E1F-D2FD-540A-159624558286}"/>
              </a:ext>
            </a:extLst>
          </p:cNvPr>
          <p:cNvSpPr/>
          <p:nvPr/>
        </p:nvSpPr>
        <p:spPr bwMode="auto">
          <a:xfrm>
            <a:off x="22181722" y="8560080"/>
            <a:ext cx="9877191" cy="42502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7030A0"/>
              </a:gs>
              <a:gs pos="100000">
                <a:schemeClr val="accent4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538" tIns="117232" rIns="146538" bIns="11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471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4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Storage architecture</a:t>
            </a: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D0B7753C-10AE-383F-A22E-70B227E2E1CE}"/>
              </a:ext>
            </a:extLst>
          </p:cNvPr>
          <p:cNvGrpSpPr/>
          <p:nvPr/>
        </p:nvGrpSpPr>
        <p:grpSpPr>
          <a:xfrm>
            <a:off x="860116" y="14831278"/>
            <a:ext cx="20538307" cy="425022"/>
            <a:chOff x="681956" y="1765297"/>
            <a:chExt cx="21043595" cy="442431"/>
          </a:xfrm>
        </p:grpSpPr>
        <p:sp>
          <p:nvSpPr>
            <p:cNvPr id="3427" name="Rectangle: Rounded Corners 3426">
              <a:extLst>
                <a:ext uri="{FF2B5EF4-FFF2-40B4-BE49-F238E27FC236}">
                  <a16:creationId xmlns:a16="http://schemas.microsoft.com/office/drawing/2014/main" id="{C8CFC838-6F47-F6CA-32F7-B970FB9B5EAE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Fully converged network architecture</a:t>
              </a:r>
            </a:p>
          </p:txBody>
        </p:sp>
        <p:sp>
          <p:nvSpPr>
            <p:cNvPr id="3428" name="Rectangle: Rounded Corners 3427">
              <a:extLst>
                <a:ext uri="{FF2B5EF4-FFF2-40B4-BE49-F238E27FC236}">
                  <a16:creationId xmlns:a16="http://schemas.microsoft.com/office/drawing/2014/main" id="{C4B6DD67-5F40-11DC-DAD2-F1546DF5AD3E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Three-machines switchless dual link, dual TOR network architecture</a:t>
              </a:r>
            </a:p>
          </p:txBody>
        </p:sp>
      </p:grpSp>
      <p:sp>
        <p:nvSpPr>
          <p:cNvPr id="3086" name="Rectangle: Rounded Corners 3085">
            <a:extLst>
              <a:ext uri="{FF2B5EF4-FFF2-40B4-BE49-F238E27FC236}">
                <a16:creationId xmlns:a16="http://schemas.microsoft.com/office/drawing/2014/main" id="{CD240A74-4173-9955-0779-FAEDC6897F8B}"/>
              </a:ext>
            </a:extLst>
          </p:cNvPr>
          <p:cNvSpPr/>
          <p:nvPr/>
        </p:nvSpPr>
        <p:spPr bwMode="auto">
          <a:xfrm>
            <a:off x="22182583" y="14832600"/>
            <a:ext cx="9877191" cy="42502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7030A0"/>
              </a:gs>
              <a:gs pos="100000">
                <a:schemeClr val="accent4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471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Two-machines switchless dual link network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475D54-3AE6-21E1-AB6C-F008BCDD8698}"/>
              </a:ext>
            </a:extLst>
          </p:cNvPr>
          <p:cNvGrpSpPr/>
          <p:nvPr/>
        </p:nvGrpSpPr>
        <p:grpSpPr>
          <a:xfrm>
            <a:off x="235500" y="288607"/>
            <a:ext cx="32447400" cy="1391002"/>
            <a:chOff x="235500" y="288607"/>
            <a:chExt cx="32447400" cy="1391002"/>
          </a:xfrm>
        </p:grpSpPr>
        <p:grpSp>
          <p:nvGrpSpPr>
            <p:cNvPr id="3819" name="Group 3818">
              <a:extLst>
                <a:ext uri="{FF2B5EF4-FFF2-40B4-BE49-F238E27FC236}">
                  <a16:creationId xmlns:a16="http://schemas.microsoft.com/office/drawing/2014/main" id="{049D357E-A0F4-1DD1-F648-FF546F81CD6A}"/>
                </a:ext>
              </a:extLst>
            </p:cNvPr>
            <p:cNvGrpSpPr/>
            <p:nvPr/>
          </p:nvGrpSpPr>
          <p:grpSpPr>
            <a:xfrm>
              <a:off x="235500" y="358897"/>
              <a:ext cx="32447400" cy="1320712"/>
              <a:chOff x="235500" y="358897"/>
              <a:chExt cx="32447400" cy="1320712"/>
            </a:xfrm>
          </p:grpSpPr>
          <p:grpSp>
            <p:nvGrpSpPr>
              <p:cNvPr id="3821" name="Group 3820">
                <a:extLst>
                  <a:ext uri="{FF2B5EF4-FFF2-40B4-BE49-F238E27FC236}">
                    <a16:creationId xmlns:a16="http://schemas.microsoft.com/office/drawing/2014/main" id="{7D4BB851-C9E7-B91C-D003-012D6962E1BC}"/>
                  </a:ext>
                </a:extLst>
              </p:cNvPr>
              <p:cNvGrpSpPr/>
              <p:nvPr/>
            </p:nvGrpSpPr>
            <p:grpSpPr>
              <a:xfrm>
                <a:off x="235500" y="358897"/>
                <a:ext cx="32447400" cy="1159027"/>
                <a:chOff x="235500" y="881410"/>
                <a:chExt cx="32447400" cy="1159027"/>
              </a:xfrm>
            </p:grpSpPr>
            <p:sp>
              <p:nvSpPr>
                <p:cNvPr id="3824" name="Rectangle: Rounded Corners 3823">
                  <a:extLst>
                    <a:ext uri="{FF2B5EF4-FFF2-40B4-BE49-F238E27FC236}">
                      <a16:creationId xmlns:a16="http://schemas.microsoft.com/office/drawing/2014/main" id="{49BF4D95-AE53-D46E-0A05-60C245BBCBC9}"/>
                    </a:ext>
                  </a:extLst>
                </p:cNvPr>
                <p:cNvSpPr/>
                <p:nvPr/>
              </p:nvSpPr>
              <p:spPr bwMode="auto">
                <a:xfrm>
                  <a:off x="235500" y="881410"/>
                  <a:ext cx="32447400" cy="1159027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21000">
                      <a:srgbClr val="7F3278">
                        <a:alpha val="75000"/>
                      </a:srgbClr>
                    </a:gs>
                    <a:gs pos="8300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67" kern="0" dirty="0">
                      <a:solidFill>
                        <a:srgbClr val="FFFFFF"/>
                      </a:solidFill>
                      <a:latin typeface="Segoe UI Semibold (Headings)"/>
                    </a:rPr>
                    <a:t>          	</a:t>
                  </a:r>
                  <a:r>
                    <a:rPr kumimoji="0" lang="en-US" sz="36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 Azure </a:t>
                  </a:r>
                  <a:r>
                    <a:rPr kumimoji="0" lang="en-US" sz="4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Local</a:t>
                  </a:r>
                  <a:endParaRPr lang="en-US" sz="3667" kern="0" dirty="0">
                    <a:solidFill>
                      <a:srgbClr val="FFFFFF"/>
                    </a:solidFill>
                    <a:latin typeface="Segoe UI Semibold (Headings)"/>
                  </a:endParaRPr>
                </a:p>
              </p:txBody>
            </p:sp>
            <p:pic>
              <p:nvPicPr>
                <p:cNvPr id="3825" name="Picture 2" descr="Azure Logo white &amp; colors 2 – News Centre">
                  <a:extLst>
                    <a:ext uri="{FF2B5EF4-FFF2-40B4-BE49-F238E27FC236}">
                      <a16:creationId xmlns:a16="http://schemas.microsoft.com/office/drawing/2014/main" id="{E5DF4EC2-B05B-DEAD-C781-C916EFF7A6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350563" y="927835"/>
                  <a:ext cx="3275188" cy="10661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22" name="Graphic 3821">
                <a:extLst>
                  <a:ext uri="{FF2B5EF4-FFF2-40B4-BE49-F238E27FC236}">
                    <a16:creationId xmlns:a16="http://schemas.microsoft.com/office/drawing/2014/main" id="{8A9FB8B7-D79C-968E-88A1-E4538C655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6110645" y="366652"/>
                <a:ext cx="3374051" cy="1312957"/>
              </a:xfrm>
              <a:prstGeom prst="rect">
                <a:avLst/>
              </a:prstGeom>
            </p:spPr>
          </p:pic>
          <p:pic>
            <p:nvPicPr>
              <p:cNvPr id="3823" name="Graphic 3822">
                <a:extLst>
                  <a:ext uri="{FF2B5EF4-FFF2-40B4-BE49-F238E27FC236}">
                    <a16:creationId xmlns:a16="http://schemas.microsoft.com/office/drawing/2014/main" id="{BFA77AFB-0549-69D6-6CD3-DEF5B5410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4891" y="389770"/>
                <a:ext cx="1097280" cy="1097280"/>
              </a:xfrm>
              <a:prstGeom prst="rect">
                <a:avLst/>
              </a:prstGeom>
            </p:spPr>
          </p:pic>
        </p:grpSp>
        <p:pic>
          <p:nvPicPr>
            <p:cNvPr id="3820" name="Graphic 3819">
              <a:extLst>
                <a:ext uri="{FF2B5EF4-FFF2-40B4-BE49-F238E27FC236}">
                  <a16:creationId xmlns:a16="http://schemas.microsoft.com/office/drawing/2014/main" id="{8CA5A513-2BE9-9307-EDF0-8CF34E76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6765" y="288607"/>
              <a:ext cx="2419350" cy="1343025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CFB9DFA-2601-1734-6F32-DB72DB91D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4942" y="3122187"/>
            <a:ext cx="9914502" cy="4983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73B16-5AE5-1F62-6BC4-70D6D77F12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42457" y="3122187"/>
            <a:ext cx="8954691" cy="4983480"/>
          </a:xfrm>
          <a:prstGeom prst="rect">
            <a:avLst/>
          </a:prstGeom>
        </p:spPr>
      </p:pic>
      <p:pic>
        <p:nvPicPr>
          <p:cNvPr id="3826" name="Picture 3825">
            <a:extLst>
              <a:ext uri="{FF2B5EF4-FFF2-40B4-BE49-F238E27FC236}">
                <a16:creationId xmlns:a16="http://schemas.microsoft.com/office/drawing/2014/main" id="{2C080868-43C8-F034-1454-A1F210F77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6076" y="9406008"/>
            <a:ext cx="9506837" cy="4983480"/>
          </a:xfrm>
          <a:prstGeom prst="rect">
            <a:avLst/>
          </a:prstGeom>
        </p:spPr>
      </p:pic>
      <p:pic>
        <p:nvPicPr>
          <p:cNvPr id="3828" name="Picture 3827">
            <a:extLst>
              <a:ext uri="{FF2B5EF4-FFF2-40B4-BE49-F238E27FC236}">
                <a16:creationId xmlns:a16="http://schemas.microsoft.com/office/drawing/2014/main" id="{307BA26B-3456-1C9E-0245-4D17E867C5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40191" y="9406008"/>
            <a:ext cx="9838017" cy="4983480"/>
          </a:xfrm>
          <a:prstGeom prst="rect">
            <a:avLst/>
          </a:prstGeom>
        </p:spPr>
      </p:pic>
      <p:pic>
        <p:nvPicPr>
          <p:cNvPr id="3830" name="Picture 3829">
            <a:extLst>
              <a:ext uri="{FF2B5EF4-FFF2-40B4-BE49-F238E27FC236}">
                <a16:creationId xmlns:a16="http://schemas.microsoft.com/office/drawing/2014/main" id="{F7C68F93-3F64-00B4-8EF4-46ABB24209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18161" y="9406008"/>
            <a:ext cx="9803282" cy="4983480"/>
          </a:xfrm>
          <a:prstGeom prst="rect">
            <a:avLst/>
          </a:prstGeom>
        </p:spPr>
      </p:pic>
      <p:pic>
        <p:nvPicPr>
          <p:cNvPr id="3832" name="Picture 3831">
            <a:extLst>
              <a:ext uri="{FF2B5EF4-FFF2-40B4-BE49-F238E27FC236}">
                <a16:creationId xmlns:a16="http://schemas.microsoft.com/office/drawing/2014/main" id="{5EA2262A-76FC-E752-B8D9-01930CC62F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180" y="15800188"/>
            <a:ext cx="9863580" cy="4599013"/>
          </a:xfrm>
          <a:prstGeom prst="rect">
            <a:avLst/>
          </a:prstGeom>
        </p:spPr>
      </p:pic>
      <p:pic>
        <p:nvPicPr>
          <p:cNvPr id="3834" name="Picture 3833">
            <a:extLst>
              <a:ext uri="{FF2B5EF4-FFF2-40B4-BE49-F238E27FC236}">
                <a16:creationId xmlns:a16="http://schemas.microsoft.com/office/drawing/2014/main" id="{AC0AAF73-33FC-75EF-57CE-13272A06B2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43118" y="15610401"/>
            <a:ext cx="9735090" cy="4983480"/>
          </a:xfrm>
          <a:prstGeom prst="rect">
            <a:avLst/>
          </a:prstGeom>
        </p:spPr>
      </p:pic>
      <p:pic>
        <p:nvPicPr>
          <p:cNvPr id="3836" name="Picture 3835">
            <a:extLst>
              <a:ext uri="{FF2B5EF4-FFF2-40B4-BE49-F238E27FC236}">
                <a16:creationId xmlns:a16="http://schemas.microsoft.com/office/drawing/2014/main" id="{5AC0D7FE-ABF3-13FB-CA54-32B3CF4A8E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255631" y="15610401"/>
            <a:ext cx="9803282" cy="4983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EF9F1-4152-7D6B-48D0-C0F83AB73B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5748" y="3133488"/>
            <a:ext cx="9831803" cy="49834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679A7E-157C-E744-2123-F5C5B13C4E17}"/>
              </a:ext>
            </a:extLst>
          </p:cNvPr>
          <p:cNvGrpSpPr/>
          <p:nvPr/>
        </p:nvGrpSpPr>
        <p:grpSpPr>
          <a:xfrm>
            <a:off x="235500" y="21602865"/>
            <a:ext cx="32447400" cy="944649"/>
            <a:chOff x="235500" y="14912461"/>
            <a:chExt cx="32447400" cy="94464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40037EB-5BFA-9634-1610-0AE4E24239E3}"/>
                </a:ext>
              </a:extLst>
            </p:cNvPr>
            <p:cNvSpPr/>
            <p:nvPr/>
          </p:nvSpPr>
          <p:spPr bwMode="auto">
            <a:xfrm>
              <a:off x="235500" y="15146509"/>
              <a:ext cx="32447400" cy="552755"/>
            </a:xfrm>
            <a:prstGeom prst="roundRect">
              <a:avLst>
                <a:gd name="adj" fmla="val 0"/>
              </a:avLst>
            </a:prstGeom>
            <a:gradFill>
              <a:gsLst>
                <a:gs pos="25000">
                  <a:srgbClr val="7F3278">
                    <a:alpha val="75000"/>
                  </a:srgbClr>
                </a:gs>
                <a:gs pos="100000">
                  <a:schemeClr val="tx2">
                    <a:lumMod val="75000"/>
                    <a:lumOff val="25000"/>
                    <a:alpha val="8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solidFill>
                    <a:srgbClr val="FFFFFF"/>
                  </a:solidFill>
                  <a:latin typeface="Segoe UI Semibold (Headings)"/>
                </a:rPr>
                <a:t>Copyright @ 2025 Microsoft. All rights reserved.													    v1.1															    #ArcJumpstart | aka.ms/</a:t>
              </a:r>
              <a:r>
                <a:rPr lang="en-US" sz="2000" kern="0" dirty="0" err="1">
                  <a:solidFill>
                    <a:srgbClr val="FFFFFF"/>
                  </a:solidFill>
                  <a:latin typeface="Segoe UI Semibold (Headings)"/>
                </a:rPr>
                <a:t>JumpstartGems</a:t>
              </a:r>
              <a:endParaRPr lang="en-US" sz="2000" kern="0" dirty="0">
                <a:solidFill>
                  <a:srgbClr val="FFFFFF"/>
                </a:solidFill>
                <a:latin typeface="Segoe UI Semibold (Headings)"/>
              </a:endParaRPr>
            </a:p>
          </p:txBody>
        </p:sp>
        <p:pic>
          <p:nvPicPr>
            <p:cNvPr id="8" name="Picture 7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93135E37-98DB-82C3-85F1-B8DAFEB2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7605" y="14912461"/>
              <a:ext cx="944649" cy="94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471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Segoe UI Semibold</vt:lpstr>
      <vt:lpstr>Segoe UI Semibold (Headings)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2024-10-03T23:50:54Z</dcterms:created>
  <dcterms:modified xsi:type="dcterms:W3CDTF">2025-03-25T12:42:34Z</dcterms:modified>
</cp:coreProperties>
</file>